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5"/>
  </p:sldMasterIdLst>
  <p:notesMasterIdLst>
    <p:notesMasterId r:id="rId7"/>
  </p:notesMasterIdLst>
  <p:sldIdLst>
    <p:sldId id="257" r:id="rId6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E5144B-FFFE-455F-9A32-3668A5D97298}" v="5" dt="2026-09-10T08:24:10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604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 Astill" userId="bb145b4d-55cc-4007-8d71-bf75ef17fa6f" providerId="ADAL" clId="{C9A3CDE3-BC96-4D17-94F2-6008AEE41FF3}"/>
    <pc:docChg chg="undo custSel modSld">
      <pc:chgData name="Helen Astill" userId="bb145b4d-55cc-4007-8d71-bf75ef17fa6f" providerId="ADAL" clId="{C9A3CDE3-BC96-4D17-94F2-6008AEE41FF3}" dt="2026-09-10T08:26:54.096" v="253" actId="1036"/>
      <pc:docMkLst>
        <pc:docMk/>
      </pc:docMkLst>
      <pc:sldChg chg="addSp delSp modSp mod">
        <pc:chgData name="Helen Astill" userId="bb145b4d-55cc-4007-8d71-bf75ef17fa6f" providerId="ADAL" clId="{C9A3CDE3-BC96-4D17-94F2-6008AEE41FF3}" dt="2026-09-10T08:26:54.096" v="253" actId="1036"/>
        <pc:sldMkLst>
          <pc:docMk/>
          <pc:sldMk cId="244665054" sldId="257"/>
        </pc:sldMkLst>
        <pc:spChg chg="mod">
          <ac:chgData name="Helen Astill" userId="bb145b4d-55cc-4007-8d71-bf75ef17fa6f" providerId="ADAL" clId="{C9A3CDE3-BC96-4D17-94F2-6008AEE41FF3}" dt="2026-09-10T08:25:16.868" v="131" actId="1036"/>
          <ac:spMkLst>
            <pc:docMk/>
            <pc:sldMk cId="244665054" sldId="257"/>
            <ac:spMk id="5" creationId="{BB9D08C5-FB8D-7667-FA99-F77A7C01EB24}"/>
          </ac:spMkLst>
        </pc:spChg>
        <pc:spChg chg="mod">
          <ac:chgData name="Helen Astill" userId="bb145b4d-55cc-4007-8d71-bf75ef17fa6f" providerId="ADAL" clId="{C9A3CDE3-BC96-4D17-94F2-6008AEE41FF3}" dt="2026-09-10T08:26:54.096" v="253" actId="1036"/>
          <ac:spMkLst>
            <pc:docMk/>
            <pc:sldMk cId="244665054" sldId="257"/>
            <ac:spMk id="7" creationId="{E8BED378-5483-0008-F3A4-36729B23C225}"/>
          </ac:spMkLst>
        </pc:spChg>
        <pc:spChg chg="mod">
          <ac:chgData name="Helen Astill" userId="bb145b4d-55cc-4007-8d71-bf75ef17fa6f" providerId="ADAL" clId="{C9A3CDE3-BC96-4D17-94F2-6008AEE41FF3}" dt="2026-09-10T08:25:29.640" v="165" actId="1035"/>
          <ac:spMkLst>
            <pc:docMk/>
            <pc:sldMk cId="244665054" sldId="257"/>
            <ac:spMk id="9" creationId="{CFCC1509-25E9-B1C5-BFC4-395B1185B8FC}"/>
          </ac:spMkLst>
        </pc:spChg>
        <pc:spChg chg="add mod">
          <ac:chgData name="Helen Astill" userId="bb145b4d-55cc-4007-8d71-bf75ef17fa6f" providerId="ADAL" clId="{C9A3CDE3-BC96-4D17-94F2-6008AEE41FF3}" dt="2026-09-10T08:25:07.184" v="113" actId="1076"/>
          <ac:spMkLst>
            <pc:docMk/>
            <pc:sldMk cId="244665054" sldId="257"/>
            <ac:spMk id="12" creationId="{ED0C54D9-58FA-AD13-EB83-22B1B29257DB}"/>
          </ac:spMkLst>
        </pc:spChg>
        <pc:spChg chg="mod">
          <ac:chgData name="Helen Astill" userId="bb145b4d-55cc-4007-8d71-bf75ef17fa6f" providerId="ADAL" clId="{C9A3CDE3-BC96-4D17-94F2-6008AEE41FF3}" dt="2026-09-10T08:26:12.611" v="219" actId="1076"/>
          <ac:spMkLst>
            <pc:docMk/>
            <pc:sldMk cId="244665054" sldId="257"/>
            <ac:spMk id="18" creationId="{A61F85B4-DDD6-379D-7D7A-20C5F5616D66}"/>
          </ac:spMkLst>
        </pc:spChg>
        <pc:spChg chg="mod">
          <ac:chgData name="Helen Astill" userId="bb145b4d-55cc-4007-8d71-bf75ef17fa6f" providerId="ADAL" clId="{C9A3CDE3-BC96-4D17-94F2-6008AEE41FF3}" dt="2026-09-10T08:26:04.388" v="215" actId="1076"/>
          <ac:spMkLst>
            <pc:docMk/>
            <pc:sldMk cId="244665054" sldId="257"/>
            <ac:spMk id="23" creationId="{AB562688-BDBA-4E8F-8C0D-2B02D0456F16}"/>
          </ac:spMkLst>
        </pc:spChg>
        <pc:spChg chg="mod">
          <ac:chgData name="Helen Astill" userId="bb145b4d-55cc-4007-8d71-bf75ef17fa6f" providerId="ADAL" clId="{C9A3CDE3-BC96-4D17-94F2-6008AEE41FF3}" dt="2026-09-10T08:26:08.322" v="217" actId="1076"/>
          <ac:spMkLst>
            <pc:docMk/>
            <pc:sldMk cId="244665054" sldId="257"/>
            <ac:spMk id="36" creationId="{7E178E08-C029-A046-910D-7271D287867D}"/>
          </ac:spMkLst>
        </pc:spChg>
        <pc:spChg chg="mod">
          <ac:chgData name="Helen Astill" userId="bb145b4d-55cc-4007-8d71-bf75ef17fa6f" providerId="ADAL" clId="{C9A3CDE3-BC96-4D17-94F2-6008AEE41FF3}" dt="2026-09-10T08:25:59.896" v="213" actId="1076"/>
          <ac:spMkLst>
            <pc:docMk/>
            <pc:sldMk cId="244665054" sldId="257"/>
            <ac:spMk id="41" creationId="{C7C8B960-85B8-ADB7-CBBE-0A46551CD710}"/>
          </ac:spMkLst>
        </pc:spChg>
        <pc:spChg chg="mod">
          <ac:chgData name="Helen Astill" userId="bb145b4d-55cc-4007-8d71-bf75ef17fa6f" providerId="ADAL" clId="{C9A3CDE3-BC96-4D17-94F2-6008AEE41FF3}" dt="2026-09-10T08:21:31.106" v="20" actId="1076"/>
          <ac:spMkLst>
            <pc:docMk/>
            <pc:sldMk cId="244665054" sldId="257"/>
            <ac:spMk id="67" creationId="{C6AB6F33-C5D5-F65C-54AE-A557634D80EE}"/>
          </ac:spMkLst>
        </pc:spChg>
        <pc:spChg chg="mod">
          <ac:chgData name="Helen Astill" userId="bb145b4d-55cc-4007-8d71-bf75ef17fa6f" providerId="ADAL" clId="{C9A3CDE3-BC96-4D17-94F2-6008AEE41FF3}" dt="2026-09-10T08:21:31.106" v="20" actId="1076"/>
          <ac:spMkLst>
            <pc:docMk/>
            <pc:sldMk cId="244665054" sldId="257"/>
            <ac:spMk id="69" creationId="{0DFEF741-865B-72D3-12F3-CD53373EF3A3}"/>
          </ac:spMkLst>
        </pc:spChg>
        <pc:spChg chg="mod">
          <ac:chgData name="Helen Astill" userId="bb145b4d-55cc-4007-8d71-bf75ef17fa6f" providerId="ADAL" clId="{C9A3CDE3-BC96-4D17-94F2-6008AEE41FF3}" dt="2026-09-10T08:21:31.106" v="20" actId="1076"/>
          <ac:spMkLst>
            <pc:docMk/>
            <pc:sldMk cId="244665054" sldId="257"/>
            <ac:spMk id="71" creationId="{74C5655E-28F8-A987-C715-FA0A44E9DE2C}"/>
          </ac:spMkLst>
        </pc:spChg>
        <pc:spChg chg="mod">
          <ac:chgData name="Helen Astill" userId="bb145b4d-55cc-4007-8d71-bf75ef17fa6f" providerId="ADAL" clId="{C9A3CDE3-BC96-4D17-94F2-6008AEE41FF3}" dt="2026-09-10T08:21:31.106" v="20" actId="1076"/>
          <ac:spMkLst>
            <pc:docMk/>
            <pc:sldMk cId="244665054" sldId="257"/>
            <ac:spMk id="73" creationId="{90885167-9409-F3BF-50FD-599EDA1A449B}"/>
          </ac:spMkLst>
        </pc:spChg>
        <pc:spChg chg="mod">
          <ac:chgData name="Helen Astill" userId="bb145b4d-55cc-4007-8d71-bf75ef17fa6f" providerId="ADAL" clId="{C9A3CDE3-BC96-4D17-94F2-6008AEE41FF3}" dt="2026-09-10T08:22:31.725" v="49" actId="1076"/>
          <ac:spMkLst>
            <pc:docMk/>
            <pc:sldMk cId="244665054" sldId="257"/>
            <ac:spMk id="75" creationId="{BA1E2011-88CD-F5B2-4223-AD109CDDB741}"/>
          </ac:spMkLst>
        </pc:spChg>
        <pc:spChg chg="mod">
          <ac:chgData name="Helen Astill" userId="bb145b4d-55cc-4007-8d71-bf75ef17fa6f" providerId="ADAL" clId="{C9A3CDE3-BC96-4D17-94F2-6008AEE41FF3}" dt="2026-09-10T08:21:50.758" v="24" actId="14100"/>
          <ac:spMkLst>
            <pc:docMk/>
            <pc:sldMk cId="244665054" sldId="257"/>
            <ac:spMk id="77" creationId="{3F275491-3D84-6BDE-12A2-AEE59B7B5170}"/>
          </ac:spMkLst>
        </pc:spChg>
        <pc:spChg chg="mod">
          <ac:chgData name="Helen Astill" userId="bb145b4d-55cc-4007-8d71-bf75ef17fa6f" providerId="ADAL" clId="{C9A3CDE3-BC96-4D17-94F2-6008AEE41FF3}" dt="2026-09-10T08:22:05.535" v="27" actId="1076"/>
          <ac:spMkLst>
            <pc:docMk/>
            <pc:sldMk cId="244665054" sldId="257"/>
            <ac:spMk id="79" creationId="{35842CD5-8FFE-A4A8-7699-1B8A11A921D2}"/>
          </ac:spMkLst>
        </pc:spChg>
        <pc:spChg chg="mod">
          <ac:chgData name="Helen Astill" userId="bb145b4d-55cc-4007-8d71-bf75ef17fa6f" providerId="ADAL" clId="{C9A3CDE3-BC96-4D17-94F2-6008AEE41FF3}" dt="2026-09-10T08:26:20.307" v="220" actId="1076"/>
          <ac:spMkLst>
            <pc:docMk/>
            <pc:sldMk cId="244665054" sldId="257"/>
            <ac:spMk id="85" creationId="{FCF861D8-6237-793E-BED0-EA4F73656D30}"/>
          </ac:spMkLst>
        </pc:spChg>
        <pc:spChg chg="mod">
          <ac:chgData name="Helen Astill" userId="bb145b4d-55cc-4007-8d71-bf75ef17fa6f" providerId="ADAL" clId="{C9A3CDE3-BC96-4D17-94F2-6008AEE41FF3}" dt="2026-09-10T08:26:20.307" v="220" actId="1076"/>
          <ac:spMkLst>
            <pc:docMk/>
            <pc:sldMk cId="244665054" sldId="257"/>
            <ac:spMk id="89" creationId="{F054CEBF-C7A6-6C98-D08D-1B7454E7D43E}"/>
          </ac:spMkLst>
        </pc:spChg>
        <pc:picChg chg="add del mod">
          <ac:chgData name="Helen Astill" userId="bb145b4d-55cc-4007-8d71-bf75ef17fa6f" providerId="ADAL" clId="{C9A3CDE3-BC96-4D17-94F2-6008AEE41FF3}" dt="2026-09-10T08:23:59.632" v="58" actId="478"/>
          <ac:picMkLst>
            <pc:docMk/>
            <pc:sldMk cId="244665054" sldId="257"/>
            <ac:picMk id="11" creationId="{672D76AC-F9E6-E303-E3DF-59DC01EE95C0}"/>
          </ac:picMkLst>
        </pc:picChg>
        <pc:cxnChg chg="add mod">
          <ac:chgData name="Helen Astill" userId="bb145b4d-55cc-4007-8d71-bf75ef17fa6f" providerId="ADAL" clId="{C9A3CDE3-BC96-4D17-94F2-6008AEE41FF3}" dt="2026-09-10T08:22:48.477" v="51" actId="1076"/>
          <ac:cxnSpMkLst>
            <pc:docMk/>
            <pc:sldMk cId="244665054" sldId="257"/>
            <ac:cxnSpMk id="2" creationId="{A03A6F2F-D121-90F1-AD87-7E2703D02C7E}"/>
          </ac:cxnSpMkLst>
        </pc:cxnChg>
        <pc:cxnChg chg="add del mod">
          <ac:chgData name="Helen Astill" userId="bb145b4d-55cc-4007-8d71-bf75ef17fa6f" providerId="ADAL" clId="{C9A3CDE3-BC96-4D17-94F2-6008AEE41FF3}" dt="2026-09-10T08:22:50.232" v="52" actId="478"/>
          <ac:cxnSpMkLst>
            <pc:docMk/>
            <pc:sldMk cId="244665054" sldId="257"/>
            <ac:cxnSpMk id="4" creationId="{38368A94-2904-E110-7D92-C4DA0E6DFE09}"/>
          </ac:cxnSpMkLst>
        </pc:cxnChg>
        <pc:cxnChg chg="add del mod">
          <ac:chgData name="Helen Astill" userId="bb145b4d-55cc-4007-8d71-bf75ef17fa6f" providerId="ADAL" clId="{C9A3CDE3-BC96-4D17-94F2-6008AEE41FF3}" dt="2026-09-10T08:24:44.247" v="108" actId="478"/>
          <ac:cxnSpMkLst>
            <pc:docMk/>
            <pc:sldMk cId="244665054" sldId="257"/>
            <ac:cxnSpMk id="6" creationId="{131E64B2-3C15-A2C0-5D5B-57520F2F9B29}"/>
          </ac:cxnSpMkLst>
        </pc:cxnChg>
        <pc:cxnChg chg="add del mod">
          <ac:chgData name="Helen Astill" userId="bb145b4d-55cc-4007-8d71-bf75ef17fa6f" providerId="ADAL" clId="{C9A3CDE3-BC96-4D17-94F2-6008AEE41FF3}" dt="2026-09-10T08:23:29.545" v="55" actId="478"/>
          <ac:cxnSpMkLst>
            <pc:docMk/>
            <pc:sldMk cId="244665054" sldId="257"/>
            <ac:cxnSpMk id="8" creationId="{C642A5AC-CA2A-90EB-C2F4-6CE4A4D5DE1B}"/>
          </ac:cxnSpMkLst>
        </pc:cxnChg>
        <pc:cxnChg chg="mod">
          <ac:chgData name="Helen Astill" userId="bb145b4d-55cc-4007-8d71-bf75ef17fa6f" providerId="ADAL" clId="{C9A3CDE3-BC96-4D17-94F2-6008AEE41FF3}" dt="2026-09-10T08:25:20.497" v="132" actId="14100"/>
          <ac:cxnSpMkLst>
            <pc:docMk/>
            <pc:sldMk cId="244665054" sldId="257"/>
            <ac:cxnSpMk id="49" creationId="{4793948A-DDD8-60E8-06FD-5B43909737DF}"/>
          </ac:cxnSpMkLst>
        </pc:cxnChg>
        <pc:cxnChg chg="mod">
          <ac:chgData name="Helen Astill" userId="bb145b4d-55cc-4007-8d71-bf75ef17fa6f" providerId="ADAL" clId="{C9A3CDE3-BC96-4D17-94F2-6008AEE41FF3}" dt="2026-09-10T08:25:22.974" v="133" actId="14100"/>
          <ac:cxnSpMkLst>
            <pc:docMk/>
            <pc:sldMk cId="244665054" sldId="257"/>
            <ac:cxnSpMk id="51" creationId="{24D9CC75-984D-B828-9335-0C63050ACE46}"/>
          </ac:cxnSpMkLst>
        </pc:cxnChg>
        <pc:cxnChg chg="mod">
          <ac:chgData name="Helen Astill" userId="bb145b4d-55cc-4007-8d71-bf75ef17fa6f" providerId="ADAL" clId="{C9A3CDE3-BC96-4D17-94F2-6008AEE41FF3}" dt="2026-09-10T08:25:16.868" v="131" actId="1036"/>
          <ac:cxnSpMkLst>
            <pc:docMk/>
            <pc:sldMk cId="244665054" sldId="257"/>
            <ac:cxnSpMk id="52" creationId="{D1742E3B-8D75-A3F5-5488-4C4A6267693A}"/>
          </ac:cxnSpMkLst>
        </pc:cxnChg>
        <pc:cxnChg chg="mod">
          <ac:chgData name="Helen Astill" userId="bb145b4d-55cc-4007-8d71-bf75ef17fa6f" providerId="ADAL" clId="{C9A3CDE3-BC96-4D17-94F2-6008AEE41FF3}" dt="2026-09-10T08:21:31.106" v="20" actId="1076"/>
          <ac:cxnSpMkLst>
            <pc:docMk/>
            <pc:sldMk cId="244665054" sldId="257"/>
            <ac:cxnSpMk id="53" creationId="{1B452EB3-3BBC-8E57-1467-4887B3124F6A}"/>
          </ac:cxnSpMkLst>
        </pc:cxnChg>
        <pc:cxnChg chg="mod">
          <ac:chgData name="Helen Astill" userId="bb145b4d-55cc-4007-8d71-bf75ef17fa6f" providerId="ADAL" clId="{C9A3CDE3-BC96-4D17-94F2-6008AEE41FF3}" dt="2026-09-10T08:21:31.106" v="20" actId="1076"/>
          <ac:cxnSpMkLst>
            <pc:docMk/>
            <pc:sldMk cId="244665054" sldId="257"/>
            <ac:cxnSpMk id="57" creationId="{B6888673-25C1-D868-CE91-BEAE4E59EE01}"/>
          </ac:cxnSpMkLst>
        </pc:cxnChg>
        <pc:cxnChg chg="mod">
          <ac:chgData name="Helen Astill" userId="bb145b4d-55cc-4007-8d71-bf75ef17fa6f" providerId="ADAL" clId="{C9A3CDE3-BC96-4D17-94F2-6008AEE41FF3}" dt="2026-09-10T08:21:31.106" v="20" actId="1076"/>
          <ac:cxnSpMkLst>
            <pc:docMk/>
            <pc:sldMk cId="244665054" sldId="257"/>
            <ac:cxnSpMk id="59" creationId="{5484BADF-5176-2EE0-82E5-B023F7B7E314}"/>
          </ac:cxnSpMkLst>
        </pc:cxnChg>
        <pc:cxnChg chg="mod">
          <ac:chgData name="Helen Astill" userId="bb145b4d-55cc-4007-8d71-bf75ef17fa6f" providerId="ADAL" clId="{C9A3CDE3-BC96-4D17-94F2-6008AEE41FF3}" dt="2026-09-10T08:21:31.106" v="20" actId="1076"/>
          <ac:cxnSpMkLst>
            <pc:docMk/>
            <pc:sldMk cId="244665054" sldId="257"/>
            <ac:cxnSpMk id="60" creationId="{6B865742-BE37-8363-6764-275CA5752160}"/>
          </ac:cxnSpMkLst>
        </pc:cxnChg>
        <pc:cxnChg chg="mod">
          <ac:chgData name="Helen Astill" userId="bb145b4d-55cc-4007-8d71-bf75ef17fa6f" providerId="ADAL" clId="{C9A3CDE3-BC96-4D17-94F2-6008AEE41FF3}" dt="2026-09-10T08:21:31.106" v="20" actId="1076"/>
          <ac:cxnSpMkLst>
            <pc:docMk/>
            <pc:sldMk cId="244665054" sldId="257"/>
            <ac:cxnSpMk id="61" creationId="{06D4DE0C-77C0-E871-17AB-6109B33CDFB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82CF9-20F8-41C4-9758-DD12DD9BAF48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921C7-F10E-4FAC-ABDA-32046F813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281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921C7-F10E-4FAC-ABDA-32046F8137B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596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679E-CE30-4C43-BDD1-E3F7CBA11867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8BF6-612B-437A-97BD-50E1C6AFF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158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679E-CE30-4C43-BDD1-E3F7CBA11867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8BF6-612B-437A-97BD-50E1C6AFF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100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679E-CE30-4C43-BDD1-E3F7CBA11867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8BF6-612B-437A-97BD-50E1C6AFF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582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679E-CE30-4C43-BDD1-E3F7CBA11867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8BF6-612B-437A-97BD-50E1C6AFF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017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679E-CE30-4C43-BDD1-E3F7CBA11867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8BF6-612B-437A-97BD-50E1C6AFF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861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679E-CE30-4C43-BDD1-E3F7CBA11867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8BF6-612B-437A-97BD-50E1C6AFF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800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679E-CE30-4C43-BDD1-E3F7CBA11867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8BF6-612B-437A-97BD-50E1C6AFF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232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679E-CE30-4C43-BDD1-E3F7CBA11867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8BF6-612B-437A-97BD-50E1C6AFF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785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679E-CE30-4C43-BDD1-E3F7CBA11867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8BF6-612B-437A-97BD-50E1C6AFF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180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679E-CE30-4C43-BDD1-E3F7CBA11867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8BF6-612B-437A-97BD-50E1C6AFF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886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4679E-CE30-4C43-BDD1-E3F7CBA11867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8BF6-612B-437A-97BD-50E1C6AFF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90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74679E-CE30-4C43-BDD1-E3F7CBA11867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FA8BF6-612B-437A-97BD-50E1C6AFF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05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B9D08C5-FB8D-7667-FA99-F77A7C01EB24}"/>
              </a:ext>
            </a:extLst>
          </p:cNvPr>
          <p:cNvSpPr/>
          <p:nvPr/>
        </p:nvSpPr>
        <p:spPr>
          <a:xfrm>
            <a:off x="4364701" y="865527"/>
            <a:ext cx="3462598" cy="64633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BED378-5483-0008-F3A4-36729B23C225}"/>
              </a:ext>
            </a:extLst>
          </p:cNvPr>
          <p:cNvSpPr txBox="1"/>
          <p:nvPr/>
        </p:nvSpPr>
        <p:spPr>
          <a:xfrm>
            <a:off x="127946" y="8894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Bridgwater South - Pride in Place Governance Structure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CC1509-25E9-B1C5-BFC4-395B1185B8FC}"/>
              </a:ext>
            </a:extLst>
          </p:cNvPr>
          <p:cNvSpPr txBox="1"/>
          <p:nvPr/>
        </p:nvSpPr>
        <p:spPr>
          <a:xfrm>
            <a:off x="4364701" y="903281"/>
            <a:ext cx="34625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Neighbourhood Board</a:t>
            </a:r>
          </a:p>
          <a:p>
            <a:pPr algn="ctr"/>
            <a:r>
              <a:rPr lang="en-GB" sz="1200" dirty="0"/>
              <a:t>Primary Decision-Making Body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107FAB7-A8BF-D0FE-8588-91AE519EF215}"/>
              </a:ext>
            </a:extLst>
          </p:cNvPr>
          <p:cNvSpPr/>
          <p:nvPr/>
        </p:nvSpPr>
        <p:spPr>
          <a:xfrm>
            <a:off x="3217386" y="3189317"/>
            <a:ext cx="2204688" cy="830994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562688-BDBA-4E8F-8C0D-2B02D0456F16}"/>
              </a:ext>
            </a:extLst>
          </p:cNvPr>
          <p:cNvSpPr txBox="1"/>
          <p:nvPr/>
        </p:nvSpPr>
        <p:spPr>
          <a:xfrm>
            <a:off x="2992826" y="3438606"/>
            <a:ext cx="26961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Community Forum</a:t>
            </a:r>
          </a:p>
          <a:p>
            <a:pPr algn="ctr"/>
            <a:r>
              <a:rPr lang="en-GB" sz="1600" dirty="0"/>
              <a:t>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7C8B960-85B8-ADB7-CBBE-0A46551CD710}"/>
              </a:ext>
            </a:extLst>
          </p:cNvPr>
          <p:cNvSpPr txBox="1"/>
          <p:nvPr/>
        </p:nvSpPr>
        <p:spPr>
          <a:xfrm>
            <a:off x="599124" y="1788747"/>
            <a:ext cx="3486156" cy="748923"/>
          </a:xfrm>
          <a:prstGeom prst="rect">
            <a:avLst/>
          </a:prstGeom>
          <a:noFill/>
        </p:spPr>
        <p:txBody>
          <a:bodyPr wrap="square" lIns="162560" tIns="81280" rIns="162560" bIns="81280" rtlCol="0" anchor="t">
            <a:spAutoFit/>
          </a:bodyPr>
          <a:lstStyle/>
          <a:p>
            <a:pPr algn="ctr"/>
            <a:r>
              <a:rPr lang="en-GB" sz="1400" b="1" dirty="0"/>
              <a:t>Corporate Advisory Group</a:t>
            </a:r>
          </a:p>
          <a:p>
            <a:pPr algn="ctr"/>
            <a:r>
              <a:rPr lang="en-GB" sz="1000" b="1" dirty="0"/>
              <a:t>was Steering Group </a:t>
            </a:r>
          </a:p>
          <a:p>
            <a:pPr algn="ctr"/>
            <a:r>
              <a:rPr lang="en-GB" sz="1400" dirty="0"/>
              <a:t>(BTC and Somerset Council)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AAF36F7-F9A3-9099-7428-36ACBF72E85F}"/>
              </a:ext>
            </a:extLst>
          </p:cNvPr>
          <p:cNvSpPr/>
          <p:nvPr/>
        </p:nvSpPr>
        <p:spPr>
          <a:xfrm>
            <a:off x="1106653" y="1696508"/>
            <a:ext cx="2504809" cy="9607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793948A-DDD8-60E8-06FD-5B43909737DF}"/>
              </a:ext>
            </a:extLst>
          </p:cNvPr>
          <p:cNvCxnSpPr>
            <a:cxnSpLocks/>
          </p:cNvCxnSpPr>
          <p:nvPr/>
        </p:nvCxnSpPr>
        <p:spPr>
          <a:xfrm flipH="1">
            <a:off x="2996284" y="1164399"/>
            <a:ext cx="1286296" cy="3695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4D9CC75-984D-B828-9335-0C63050ACE46}"/>
              </a:ext>
            </a:extLst>
          </p:cNvPr>
          <p:cNvCxnSpPr>
            <a:cxnSpLocks/>
          </p:cNvCxnSpPr>
          <p:nvPr/>
        </p:nvCxnSpPr>
        <p:spPr>
          <a:xfrm>
            <a:off x="8014493" y="1176248"/>
            <a:ext cx="1333906" cy="3604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1742E3B-8D75-A3F5-5488-4C4A6267693A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096000" y="1511857"/>
            <a:ext cx="0" cy="313880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452EB3-3BBC-8E57-1467-4887B3124F6A}"/>
              </a:ext>
            </a:extLst>
          </p:cNvPr>
          <p:cNvCxnSpPr>
            <a:cxnSpLocks/>
          </p:cNvCxnSpPr>
          <p:nvPr/>
        </p:nvCxnSpPr>
        <p:spPr>
          <a:xfrm>
            <a:off x="1248306" y="4435128"/>
            <a:ext cx="9695388" cy="20971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6888673-25C1-D868-CE91-BEAE4E59EE01}"/>
              </a:ext>
            </a:extLst>
          </p:cNvPr>
          <p:cNvCxnSpPr>
            <a:cxnSpLocks/>
          </p:cNvCxnSpPr>
          <p:nvPr/>
        </p:nvCxnSpPr>
        <p:spPr>
          <a:xfrm flipH="1">
            <a:off x="1231951" y="4459384"/>
            <a:ext cx="2" cy="636268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D2766E6-7DCA-82A0-D8B1-F51606DA052A}"/>
              </a:ext>
            </a:extLst>
          </p:cNvPr>
          <p:cNvCxnSpPr>
            <a:cxnSpLocks/>
          </p:cNvCxnSpPr>
          <p:nvPr/>
        </p:nvCxnSpPr>
        <p:spPr>
          <a:xfrm flipH="1">
            <a:off x="3252698" y="4467821"/>
            <a:ext cx="2" cy="636268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484BADF-5176-2EE0-82E5-B023F7B7E314}"/>
              </a:ext>
            </a:extLst>
          </p:cNvPr>
          <p:cNvCxnSpPr>
            <a:cxnSpLocks/>
          </p:cNvCxnSpPr>
          <p:nvPr/>
        </p:nvCxnSpPr>
        <p:spPr>
          <a:xfrm flipH="1">
            <a:off x="5074868" y="4497873"/>
            <a:ext cx="2" cy="636268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B865742-BE37-8363-6764-275CA5752160}"/>
              </a:ext>
            </a:extLst>
          </p:cNvPr>
          <p:cNvCxnSpPr>
            <a:cxnSpLocks/>
          </p:cNvCxnSpPr>
          <p:nvPr/>
        </p:nvCxnSpPr>
        <p:spPr>
          <a:xfrm flipH="1">
            <a:off x="7062956" y="4526488"/>
            <a:ext cx="2" cy="636268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6D4DE0C-77C0-E871-17AB-6109B33CDFB0}"/>
              </a:ext>
            </a:extLst>
          </p:cNvPr>
          <p:cNvCxnSpPr>
            <a:cxnSpLocks/>
          </p:cNvCxnSpPr>
          <p:nvPr/>
        </p:nvCxnSpPr>
        <p:spPr>
          <a:xfrm flipH="1">
            <a:off x="9083652" y="4489824"/>
            <a:ext cx="2" cy="636268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C6AB6F33-C5D5-F65C-54AE-A557634D80EE}"/>
              </a:ext>
            </a:extLst>
          </p:cNvPr>
          <p:cNvSpPr txBox="1"/>
          <p:nvPr/>
        </p:nvSpPr>
        <p:spPr>
          <a:xfrm>
            <a:off x="254204" y="5117248"/>
            <a:ext cx="2087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Community Safety &amp; Pride in Place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DFEF741-865B-72D3-12F3-CD53373EF3A3}"/>
              </a:ext>
            </a:extLst>
          </p:cNvPr>
          <p:cNvSpPr txBox="1"/>
          <p:nvPr/>
        </p:nvSpPr>
        <p:spPr>
          <a:xfrm>
            <a:off x="2475866" y="5123648"/>
            <a:ext cx="17179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Employment Skills &amp; Economic Opportunity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4C5655E-28F8-A987-C715-FA0A44E9DE2C}"/>
              </a:ext>
            </a:extLst>
          </p:cNvPr>
          <p:cNvSpPr txBox="1"/>
          <p:nvPr/>
        </p:nvSpPr>
        <p:spPr>
          <a:xfrm>
            <a:off x="4163784" y="5145863"/>
            <a:ext cx="18055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Health, Wellbeing &amp; Reducing Inequalities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0885167-9409-F3BF-50FD-599EDA1A449B}"/>
              </a:ext>
            </a:extLst>
          </p:cNvPr>
          <p:cNvSpPr txBox="1"/>
          <p:nvPr/>
        </p:nvSpPr>
        <p:spPr>
          <a:xfrm>
            <a:off x="6144026" y="5156987"/>
            <a:ext cx="1870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Community Spaces &amp; Assets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A1E2011-88CD-F5B2-4223-AD109CDDB741}"/>
              </a:ext>
            </a:extLst>
          </p:cNvPr>
          <p:cNvSpPr txBox="1"/>
          <p:nvPr/>
        </p:nvSpPr>
        <p:spPr>
          <a:xfrm>
            <a:off x="8205380" y="5145863"/>
            <a:ext cx="1805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Communications &amp; Engagement </a:t>
            </a:r>
          </a:p>
        </p:txBody>
      </p:sp>
      <p:sp>
        <p:nvSpPr>
          <p:cNvPr id="77" name="Left Brace 76">
            <a:extLst>
              <a:ext uri="{FF2B5EF4-FFF2-40B4-BE49-F238E27FC236}">
                <a16:creationId xmlns:a16="http://schemas.microsoft.com/office/drawing/2014/main" id="{3F275491-3D84-6BDE-12A2-AEE59B7B5170}"/>
              </a:ext>
            </a:extLst>
          </p:cNvPr>
          <p:cNvSpPr/>
          <p:nvPr/>
        </p:nvSpPr>
        <p:spPr>
          <a:xfrm rot="16200000">
            <a:off x="5901597" y="1169128"/>
            <a:ext cx="508466" cy="10011451"/>
          </a:xfrm>
          <a:prstGeom prst="leftBrace">
            <a:avLst>
              <a:gd name="adj1" fmla="val 8333"/>
              <a:gd name="adj2" fmla="val 5029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5842CD5-8FFE-A4A8-7699-1B8A11A921D2}"/>
              </a:ext>
            </a:extLst>
          </p:cNvPr>
          <p:cNvSpPr txBox="1"/>
          <p:nvPr/>
        </p:nvSpPr>
        <p:spPr>
          <a:xfrm>
            <a:off x="5309422" y="6420402"/>
            <a:ext cx="2131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2060"/>
                </a:solidFill>
              </a:rPr>
              <a:t>Task &amp; Finish Groups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1F85B4-DDD6-379D-7D7A-20C5F5616D66}"/>
              </a:ext>
            </a:extLst>
          </p:cNvPr>
          <p:cNvSpPr txBox="1"/>
          <p:nvPr/>
        </p:nvSpPr>
        <p:spPr>
          <a:xfrm>
            <a:off x="8233740" y="1862598"/>
            <a:ext cx="2285435" cy="595035"/>
          </a:xfrm>
          <a:prstGeom prst="rect">
            <a:avLst/>
          </a:prstGeom>
          <a:noFill/>
        </p:spPr>
        <p:txBody>
          <a:bodyPr wrap="square" lIns="162560" tIns="81280" rIns="162560" bIns="81280" rtlCol="0" anchor="t">
            <a:spAutoFit/>
          </a:bodyPr>
          <a:lstStyle/>
          <a:p>
            <a:pPr algn="ctr"/>
            <a:r>
              <a:rPr lang="en-GB" sz="1400" b="1" dirty="0"/>
              <a:t>Accountable Body </a:t>
            </a:r>
          </a:p>
          <a:p>
            <a:pPr algn="ctr"/>
            <a:r>
              <a:rPr lang="en-GB" sz="1400" dirty="0"/>
              <a:t>(Somerset Council)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5875299-A9F3-3238-2A48-07963B1284C7}"/>
              </a:ext>
            </a:extLst>
          </p:cNvPr>
          <p:cNvSpPr/>
          <p:nvPr/>
        </p:nvSpPr>
        <p:spPr>
          <a:xfrm>
            <a:off x="8089866" y="1696507"/>
            <a:ext cx="2570493" cy="961361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EDDC415-04C9-0DCF-B455-4205CB64DCB6}"/>
              </a:ext>
            </a:extLst>
          </p:cNvPr>
          <p:cNvSpPr/>
          <p:nvPr/>
        </p:nvSpPr>
        <p:spPr>
          <a:xfrm>
            <a:off x="6620971" y="3189317"/>
            <a:ext cx="2204688" cy="830994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E178E08-C029-A046-910D-7271D287867D}"/>
              </a:ext>
            </a:extLst>
          </p:cNvPr>
          <p:cNvSpPr txBox="1"/>
          <p:nvPr/>
        </p:nvSpPr>
        <p:spPr>
          <a:xfrm>
            <a:off x="6362860" y="3438606"/>
            <a:ext cx="26961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Youth Voice</a:t>
            </a:r>
          </a:p>
          <a:p>
            <a:pPr algn="ctr"/>
            <a:r>
              <a:rPr lang="en-GB" sz="1600" dirty="0"/>
              <a:t> </a:t>
            </a:r>
          </a:p>
        </p:txBody>
      </p:sp>
      <p:sp>
        <p:nvSpPr>
          <p:cNvPr id="85" name="Left Brace 84">
            <a:extLst>
              <a:ext uri="{FF2B5EF4-FFF2-40B4-BE49-F238E27FC236}">
                <a16:creationId xmlns:a16="http://schemas.microsoft.com/office/drawing/2014/main" id="{FCF861D8-6237-793E-BED0-EA4F73656D30}"/>
              </a:ext>
            </a:extLst>
          </p:cNvPr>
          <p:cNvSpPr/>
          <p:nvPr/>
        </p:nvSpPr>
        <p:spPr>
          <a:xfrm>
            <a:off x="2438183" y="3189317"/>
            <a:ext cx="508466" cy="792103"/>
          </a:xfrm>
          <a:prstGeom prst="leftBrace">
            <a:avLst>
              <a:gd name="adj1" fmla="val 8333"/>
              <a:gd name="adj2" fmla="val 5029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054CEBF-C7A6-6C98-D08D-1B7454E7D43E}"/>
              </a:ext>
            </a:extLst>
          </p:cNvPr>
          <p:cNvSpPr txBox="1"/>
          <p:nvPr/>
        </p:nvSpPr>
        <p:spPr>
          <a:xfrm rot="16200000">
            <a:off x="1485573" y="3322820"/>
            <a:ext cx="1415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002060"/>
                </a:solidFill>
              </a:rPr>
              <a:t>Stakeholders and Partners 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03A6F2F-D121-90F1-AD87-7E2703D02C7E}"/>
              </a:ext>
            </a:extLst>
          </p:cNvPr>
          <p:cNvCxnSpPr>
            <a:cxnSpLocks/>
          </p:cNvCxnSpPr>
          <p:nvPr/>
        </p:nvCxnSpPr>
        <p:spPr>
          <a:xfrm flipH="1">
            <a:off x="10943694" y="4489824"/>
            <a:ext cx="2" cy="636268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D0C54D9-58FA-AD13-EB83-22B1B29257DB}"/>
              </a:ext>
            </a:extLst>
          </p:cNvPr>
          <p:cNvSpPr txBox="1"/>
          <p:nvPr/>
        </p:nvSpPr>
        <p:spPr>
          <a:xfrm>
            <a:off x="10272704" y="5114789"/>
            <a:ext cx="1341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Youth </a:t>
            </a:r>
          </a:p>
          <a:p>
            <a:pPr algn="ctr"/>
            <a:r>
              <a:rPr lang="en-GB" sz="1400" dirty="0"/>
              <a:t>Opportunities</a:t>
            </a:r>
          </a:p>
        </p:txBody>
      </p:sp>
    </p:spTree>
    <p:extLst>
      <p:ext uri="{BB962C8B-B14F-4D97-AF65-F5344CB8AC3E}">
        <p14:creationId xmlns:p14="http://schemas.microsoft.com/office/powerpoint/2010/main" val="244665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7b6b569b-509a-467d-b105-d97728d3fc11" ContentTypeId="0x0101" PreviousValue="false" LastSyncTimeStamp="2018-02-02T11:34:11.213Z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68DB1BD59B9F4BBA6021C1E7E7B348" ma:contentTypeVersion="9" ma:contentTypeDescription="Create a new document." ma:contentTypeScope="" ma:versionID="5486fefbdfd7792410cb4c9818bee7fb">
  <xsd:schema xmlns:xsd="http://www.w3.org/2001/XMLSchema" xmlns:xs="http://www.w3.org/2001/XMLSchema" xmlns:p="http://schemas.microsoft.com/office/2006/metadata/properties" xmlns:ns2="487cc5b4-4f45-4893-8fbf-7afca8ccd7d9" xmlns:ns3="07bfafe6-8912-4a71-978c-0eb9b2711bf7" xmlns:ns4="19e2179b-f3eb-4e1c-bcea-ef9f4ac1ee06" xmlns:ns5="762c195e-d763-41cf-80fa-6f6c2b841a40" targetNamespace="http://schemas.microsoft.com/office/2006/metadata/properties" ma:root="true" ma:fieldsID="255ebc32b6a4f1394c1a506b9872028c" ns2:_="" ns3:_="" ns4:_="" ns5:_="">
    <xsd:import namespace="487cc5b4-4f45-4893-8fbf-7afca8ccd7d9"/>
    <xsd:import namespace="07bfafe6-8912-4a71-978c-0eb9b2711bf7"/>
    <xsd:import namespace="19e2179b-f3eb-4e1c-bcea-ef9f4ac1ee06"/>
    <xsd:import namespace="762c195e-d763-41cf-80fa-6f6c2b841a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Date" minOccurs="0"/>
                <xsd:element ref="ns3:SharedWithUsers" minOccurs="0"/>
                <xsd:element ref="ns3:SharedWithDetails" minOccurs="0"/>
                <xsd:element ref="ns4:lcf76f155ced4ddcb4097134ff3c332f" minOccurs="0"/>
                <xsd:element ref="ns5:TaxCatchAll" minOccurs="0"/>
                <xsd:element ref="ns4:MediaServiceDateTaken" minOccurs="0"/>
                <xsd:element ref="ns4:MediaServiceObjectDetectorVersions" minOccurs="0"/>
                <xsd:element ref="ns4:MediaServiceSearchProperties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cc5b4-4f45-4893-8fbf-7afca8ccd7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Date" ma:index="16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bfafe6-8912-4a71-978c-0eb9b2711bf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e2179b-f3eb-4e1c-bcea-ef9f4ac1ee06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7b6b569b-509a-467d-b105-d97728d3fc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2c195e-d763-41cf-80fa-6f6c2b841a4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18c422c8-d38e-4661-a02c-c8ea329cd3b8}" ma:internalName="TaxCatchAll" ma:showField="CatchAllData" ma:web="762c195e-d763-41cf-80fa-6f6c2b841a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62c195e-d763-41cf-80fa-6f6c2b841a40" xsi:nil="true"/>
    <lcf76f155ced4ddcb4097134ff3c332f xmlns="19e2179b-f3eb-4e1c-bcea-ef9f4ac1ee06">
      <Terms xmlns="http://schemas.microsoft.com/office/infopath/2007/PartnerControls"/>
    </lcf76f155ced4ddcb4097134ff3c332f>
    <Date xmlns="487cc5b4-4f45-4893-8fbf-7afca8ccd7d9" xsi:nil="true"/>
  </documentManagement>
</p:properties>
</file>

<file path=customXml/itemProps1.xml><?xml version="1.0" encoding="utf-8"?>
<ds:datastoreItem xmlns:ds="http://schemas.openxmlformats.org/officeDocument/2006/customXml" ds:itemID="{B1C33322-063A-4F63-A694-963CF0C74C95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B6156F3C-A559-42B5-B971-DBD78DE80C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4918EB-A1FE-4828-8EC6-C92F35C75F24}">
  <ds:schemaRefs>
    <ds:schemaRef ds:uri="07bfafe6-8912-4a71-978c-0eb9b2711bf7"/>
    <ds:schemaRef ds:uri="19e2179b-f3eb-4e1c-bcea-ef9f4ac1ee06"/>
    <ds:schemaRef ds:uri="487cc5b4-4f45-4893-8fbf-7afca8ccd7d9"/>
    <ds:schemaRef ds:uri="762c195e-d763-41cf-80fa-6f6c2b841a4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AA24ABEE-36C3-4C60-81B1-73688373194F}">
  <ds:schemaRefs>
    <ds:schemaRef ds:uri="07bfafe6-8912-4a71-978c-0eb9b2711bf7"/>
    <ds:schemaRef ds:uri="19e2179b-f3eb-4e1c-bcea-ef9f4ac1ee06"/>
    <ds:schemaRef ds:uri="487cc5b4-4f45-4893-8fbf-7afca8ccd7d9"/>
    <ds:schemaRef ds:uri="762c195e-d763-41cf-80fa-6f6c2b841a4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d396678-c698-4451-b9ab-bac3c3310917}" enabled="1" method="Privileged" siteId="{b524f606-f77a-4aa2-8da2-fe70343b0cc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71</Words>
  <Application>Microsoft Office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Caitlin Ces-Agraso</dc:creator>
  <cp:lastModifiedBy>Helen Astill</cp:lastModifiedBy>
  <cp:revision>3</cp:revision>
  <dcterms:created xsi:type="dcterms:W3CDTF">2026-07-16T11:59:37Z</dcterms:created>
  <dcterms:modified xsi:type="dcterms:W3CDTF">2026-09-10T08:26:58Z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0x0101001168DB1BD59B9F4BBA6021C1E7E7B348</vt:lpwstr>
  </property>
  <property fmtid="{D5CDD505-2E9C-101B-9397-08002B2CF9AE}" pid="3" name="MediaServiceImageTags">
    <vt:lpwstr/>
  </property>
</Properties>
</file>